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12188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 snapToGrid="0">
      <p:cViewPr varScale="1">
        <p:scale>
          <a:sx n="33" d="100"/>
          <a:sy n="33" d="100"/>
        </p:scale>
        <p:origin x="19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94792"/>
            <a:ext cx="10363200" cy="424351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401956"/>
            <a:ext cx="9144000" cy="2942810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61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0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648942"/>
            <a:ext cx="2628900" cy="10329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648942"/>
            <a:ext cx="7734300" cy="103294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5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7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038745"/>
            <a:ext cx="10515600" cy="507021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8156923"/>
            <a:ext cx="10515600" cy="2666305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6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3244711"/>
            <a:ext cx="5181600" cy="77336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3244711"/>
            <a:ext cx="5181600" cy="77336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4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48945"/>
            <a:ext cx="10515600" cy="23559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987956"/>
            <a:ext cx="5157787" cy="146435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4452307"/>
            <a:ext cx="5157787" cy="65486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987956"/>
            <a:ext cx="5183188" cy="146435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4452307"/>
            <a:ext cx="5183188" cy="65486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19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31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06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12588"/>
            <a:ext cx="3932237" cy="284405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54968"/>
            <a:ext cx="6172200" cy="866196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656647"/>
            <a:ext cx="3932237" cy="6774392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6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12588"/>
            <a:ext cx="3932237" cy="284405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54968"/>
            <a:ext cx="6172200" cy="866196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656647"/>
            <a:ext cx="3932237" cy="6774392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9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48945"/>
            <a:ext cx="10515600" cy="2355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244711"/>
            <a:ext cx="10515600" cy="773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1297238"/>
            <a:ext cx="2743200" cy="648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3E60EB-A7B0-2F40-831F-953637FC2C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1297238"/>
            <a:ext cx="4114800" cy="648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1297238"/>
            <a:ext cx="2743200" cy="648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A4DA32-86F1-6843-8F1C-5C3AFA96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2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9B6EBA-25DB-CF6A-CD5F-03A38B7B0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121888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461039-C7EC-3FB3-B549-5971670CEB7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" y="36512"/>
            <a:ext cx="12115800" cy="1211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709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Eugen Che</dc:creator>
  <cp:lastModifiedBy>Bira de Aquino</cp:lastModifiedBy>
  <cp:revision>1</cp:revision>
  <dcterms:created xsi:type="dcterms:W3CDTF">2026-06-01T15:25:58Z</dcterms:created>
  <dcterms:modified xsi:type="dcterms:W3CDTF">2026-06-01T18:22:35Z</dcterms:modified>
</cp:coreProperties>
</file>