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11274425" cy="14017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1"/>
    <p:restoredTop sz="94643"/>
  </p:normalViewPr>
  <p:slideViewPr>
    <p:cSldViewPr snapToGrid="0">
      <p:cViewPr varScale="1">
        <p:scale>
          <a:sx n="29" d="100"/>
          <a:sy n="29" d="100"/>
        </p:scale>
        <p:origin x="20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5582" y="2294089"/>
            <a:ext cx="9583261" cy="4880210"/>
          </a:xfrm>
        </p:spPr>
        <p:txBody>
          <a:bodyPr anchor="b"/>
          <a:lstStyle>
            <a:lvl1pPr algn="ctr">
              <a:defRPr sz="73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303" y="7362499"/>
            <a:ext cx="8455819" cy="3384347"/>
          </a:xfrm>
        </p:spPr>
        <p:txBody>
          <a:bodyPr/>
          <a:lstStyle>
            <a:lvl1pPr marL="0" indent="0" algn="ctr">
              <a:buNone/>
              <a:defRPr sz="2959"/>
            </a:lvl1pPr>
            <a:lvl2pPr marL="563728" indent="0" algn="ctr">
              <a:buNone/>
              <a:defRPr sz="2466"/>
            </a:lvl2pPr>
            <a:lvl3pPr marL="1127455" indent="0" algn="ctr">
              <a:buNone/>
              <a:defRPr sz="2219"/>
            </a:lvl3pPr>
            <a:lvl4pPr marL="1691183" indent="0" algn="ctr">
              <a:buNone/>
              <a:defRPr sz="1973"/>
            </a:lvl4pPr>
            <a:lvl5pPr marL="2254910" indent="0" algn="ctr">
              <a:buNone/>
              <a:defRPr sz="1973"/>
            </a:lvl5pPr>
            <a:lvl6pPr marL="2818638" indent="0" algn="ctr">
              <a:buNone/>
              <a:defRPr sz="1973"/>
            </a:lvl6pPr>
            <a:lvl7pPr marL="3382366" indent="0" algn="ctr">
              <a:buNone/>
              <a:defRPr sz="1973"/>
            </a:lvl7pPr>
            <a:lvl8pPr marL="3946093" indent="0" algn="ctr">
              <a:buNone/>
              <a:defRPr sz="1973"/>
            </a:lvl8pPr>
            <a:lvl9pPr marL="4509821" indent="0" algn="ctr">
              <a:buNone/>
              <a:defRPr sz="197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091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038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68261" y="746309"/>
            <a:ext cx="2431048" cy="1187928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5118" y="746309"/>
            <a:ext cx="7152213" cy="118792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59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904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245" y="3494676"/>
            <a:ext cx="9724192" cy="5830942"/>
          </a:xfrm>
        </p:spPr>
        <p:txBody>
          <a:bodyPr anchor="b"/>
          <a:lstStyle>
            <a:lvl1pPr>
              <a:defRPr sz="73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9245" y="9380781"/>
            <a:ext cx="9724192" cy="3066354"/>
          </a:xfrm>
        </p:spPr>
        <p:txBody>
          <a:bodyPr/>
          <a:lstStyle>
            <a:lvl1pPr marL="0" indent="0">
              <a:buNone/>
              <a:defRPr sz="2959">
                <a:solidFill>
                  <a:schemeClr val="tx1">
                    <a:tint val="82000"/>
                  </a:schemeClr>
                </a:solidFill>
              </a:defRPr>
            </a:lvl1pPr>
            <a:lvl2pPr marL="563728" indent="0">
              <a:buNone/>
              <a:defRPr sz="2466">
                <a:solidFill>
                  <a:schemeClr val="tx1">
                    <a:tint val="82000"/>
                  </a:schemeClr>
                </a:solidFill>
              </a:defRPr>
            </a:lvl2pPr>
            <a:lvl3pPr marL="1127455" indent="0">
              <a:buNone/>
              <a:defRPr sz="2219">
                <a:solidFill>
                  <a:schemeClr val="tx1">
                    <a:tint val="82000"/>
                  </a:schemeClr>
                </a:solidFill>
              </a:defRPr>
            </a:lvl3pPr>
            <a:lvl4pPr marL="1691183" indent="0">
              <a:buNone/>
              <a:defRPr sz="1973">
                <a:solidFill>
                  <a:schemeClr val="tx1">
                    <a:tint val="82000"/>
                  </a:schemeClr>
                </a:solidFill>
              </a:defRPr>
            </a:lvl4pPr>
            <a:lvl5pPr marL="2254910" indent="0">
              <a:buNone/>
              <a:defRPr sz="1973">
                <a:solidFill>
                  <a:schemeClr val="tx1">
                    <a:tint val="82000"/>
                  </a:schemeClr>
                </a:solidFill>
              </a:defRPr>
            </a:lvl5pPr>
            <a:lvl6pPr marL="2818638" indent="0">
              <a:buNone/>
              <a:defRPr sz="1973">
                <a:solidFill>
                  <a:schemeClr val="tx1">
                    <a:tint val="82000"/>
                  </a:schemeClr>
                </a:solidFill>
              </a:defRPr>
            </a:lvl6pPr>
            <a:lvl7pPr marL="3382366" indent="0">
              <a:buNone/>
              <a:defRPr sz="1973">
                <a:solidFill>
                  <a:schemeClr val="tx1">
                    <a:tint val="82000"/>
                  </a:schemeClr>
                </a:solidFill>
              </a:defRPr>
            </a:lvl7pPr>
            <a:lvl8pPr marL="3946093" indent="0">
              <a:buNone/>
              <a:defRPr sz="1973">
                <a:solidFill>
                  <a:schemeClr val="tx1">
                    <a:tint val="82000"/>
                  </a:schemeClr>
                </a:solidFill>
              </a:defRPr>
            </a:lvl8pPr>
            <a:lvl9pPr marL="4509821" indent="0">
              <a:buNone/>
              <a:defRPr sz="197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34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5117" y="3731544"/>
            <a:ext cx="4791631" cy="8894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07677" y="3731544"/>
            <a:ext cx="4791631" cy="88940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585" y="746312"/>
            <a:ext cx="9724192" cy="27094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6587" y="3436266"/>
            <a:ext cx="4769609" cy="1684061"/>
          </a:xfrm>
        </p:spPr>
        <p:txBody>
          <a:bodyPr anchor="b"/>
          <a:lstStyle>
            <a:lvl1pPr marL="0" indent="0">
              <a:buNone/>
              <a:defRPr sz="2959" b="1"/>
            </a:lvl1pPr>
            <a:lvl2pPr marL="563728" indent="0">
              <a:buNone/>
              <a:defRPr sz="2466" b="1"/>
            </a:lvl2pPr>
            <a:lvl3pPr marL="1127455" indent="0">
              <a:buNone/>
              <a:defRPr sz="2219" b="1"/>
            </a:lvl3pPr>
            <a:lvl4pPr marL="1691183" indent="0">
              <a:buNone/>
              <a:defRPr sz="1973" b="1"/>
            </a:lvl4pPr>
            <a:lvl5pPr marL="2254910" indent="0">
              <a:buNone/>
              <a:defRPr sz="1973" b="1"/>
            </a:lvl5pPr>
            <a:lvl6pPr marL="2818638" indent="0">
              <a:buNone/>
              <a:defRPr sz="1973" b="1"/>
            </a:lvl6pPr>
            <a:lvl7pPr marL="3382366" indent="0">
              <a:buNone/>
              <a:defRPr sz="1973" b="1"/>
            </a:lvl7pPr>
            <a:lvl8pPr marL="3946093" indent="0">
              <a:buNone/>
              <a:defRPr sz="1973" b="1"/>
            </a:lvl8pPr>
            <a:lvl9pPr marL="4509821" indent="0">
              <a:buNone/>
              <a:defRPr sz="197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6587" y="5120327"/>
            <a:ext cx="4769609" cy="7531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07678" y="3436266"/>
            <a:ext cx="4793099" cy="1684061"/>
          </a:xfrm>
        </p:spPr>
        <p:txBody>
          <a:bodyPr anchor="b"/>
          <a:lstStyle>
            <a:lvl1pPr marL="0" indent="0">
              <a:buNone/>
              <a:defRPr sz="2959" b="1"/>
            </a:lvl1pPr>
            <a:lvl2pPr marL="563728" indent="0">
              <a:buNone/>
              <a:defRPr sz="2466" b="1"/>
            </a:lvl2pPr>
            <a:lvl3pPr marL="1127455" indent="0">
              <a:buNone/>
              <a:defRPr sz="2219" b="1"/>
            </a:lvl3pPr>
            <a:lvl4pPr marL="1691183" indent="0">
              <a:buNone/>
              <a:defRPr sz="1973" b="1"/>
            </a:lvl4pPr>
            <a:lvl5pPr marL="2254910" indent="0">
              <a:buNone/>
              <a:defRPr sz="1973" b="1"/>
            </a:lvl5pPr>
            <a:lvl6pPr marL="2818638" indent="0">
              <a:buNone/>
              <a:defRPr sz="1973" b="1"/>
            </a:lvl6pPr>
            <a:lvl7pPr marL="3382366" indent="0">
              <a:buNone/>
              <a:defRPr sz="1973" b="1"/>
            </a:lvl7pPr>
            <a:lvl8pPr marL="3946093" indent="0">
              <a:buNone/>
              <a:defRPr sz="1973" b="1"/>
            </a:lvl8pPr>
            <a:lvl9pPr marL="4509821" indent="0">
              <a:buNone/>
              <a:defRPr sz="197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07678" y="5120327"/>
            <a:ext cx="4793099" cy="7531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638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45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428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585" y="934508"/>
            <a:ext cx="3636296" cy="3270779"/>
          </a:xfrm>
        </p:spPr>
        <p:txBody>
          <a:bodyPr anchor="b"/>
          <a:lstStyle>
            <a:lvl1pPr>
              <a:defRPr sz="394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099" y="2018282"/>
            <a:ext cx="5707678" cy="9961599"/>
          </a:xfrm>
        </p:spPr>
        <p:txBody>
          <a:bodyPr/>
          <a:lstStyle>
            <a:lvl1pPr>
              <a:defRPr sz="3946"/>
            </a:lvl1pPr>
            <a:lvl2pPr>
              <a:defRPr sz="3452"/>
            </a:lvl2pPr>
            <a:lvl3pPr>
              <a:defRPr sz="2959"/>
            </a:lvl3pPr>
            <a:lvl4pPr>
              <a:defRPr sz="2466"/>
            </a:lvl4pPr>
            <a:lvl5pPr>
              <a:defRPr sz="2466"/>
            </a:lvl5pPr>
            <a:lvl6pPr>
              <a:defRPr sz="2466"/>
            </a:lvl6pPr>
            <a:lvl7pPr>
              <a:defRPr sz="2466"/>
            </a:lvl7pPr>
            <a:lvl8pPr>
              <a:defRPr sz="2466"/>
            </a:lvl8pPr>
            <a:lvl9pPr>
              <a:defRPr sz="24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6585" y="4205288"/>
            <a:ext cx="3636296" cy="7790815"/>
          </a:xfrm>
        </p:spPr>
        <p:txBody>
          <a:bodyPr/>
          <a:lstStyle>
            <a:lvl1pPr marL="0" indent="0">
              <a:buNone/>
              <a:defRPr sz="1973"/>
            </a:lvl1pPr>
            <a:lvl2pPr marL="563728" indent="0">
              <a:buNone/>
              <a:defRPr sz="1726"/>
            </a:lvl2pPr>
            <a:lvl3pPr marL="1127455" indent="0">
              <a:buNone/>
              <a:defRPr sz="1480"/>
            </a:lvl3pPr>
            <a:lvl4pPr marL="1691183" indent="0">
              <a:buNone/>
              <a:defRPr sz="1233"/>
            </a:lvl4pPr>
            <a:lvl5pPr marL="2254910" indent="0">
              <a:buNone/>
              <a:defRPr sz="1233"/>
            </a:lvl5pPr>
            <a:lvl6pPr marL="2818638" indent="0">
              <a:buNone/>
              <a:defRPr sz="1233"/>
            </a:lvl6pPr>
            <a:lvl7pPr marL="3382366" indent="0">
              <a:buNone/>
              <a:defRPr sz="1233"/>
            </a:lvl7pPr>
            <a:lvl8pPr marL="3946093" indent="0">
              <a:buNone/>
              <a:defRPr sz="1233"/>
            </a:lvl8pPr>
            <a:lvl9pPr marL="4509821" indent="0">
              <a:buNone/>
              <a:defRPr sz="12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70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585" y="934508"/>
            <a:ext cx="3636296" cy="3270779"/>
          </a:xfrm>
        </p:spPr>
        <p:txBody>
          <a:bodyPr anchor="b"/>
          <a:lstStyle>
            <a:lvl1pPr>
              <a:defRPr sz="394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93099" y="2018282"/>
            <a:ext cx="5707678" cy="9961599"/>
          </a:xfrm>
        </p:spPr>
        <p:txBody>
          <a:bodyPr anchor="t"/>
          <a:lstStyle>
            <a:lvl1pPr marL="0" indent="0">
              <a:buNone/>
              <a:defRPr sz="3946"/>
            </a:lvl1pPr>
            <a:lvl2pPr marL="563728" indent="0">
              <a:buNone/>
              <a:defRPr sz="3452"/>
            </a:lvl2pPr>
            <a:lvl3pPr marL="1127455" indent="0">
              <a:buNone/>
              <a:defRPr sz="2959"/>
            </a:lvl3pPr>
            <a:lvl4pPr marL="1691183" indent="0">
              <a:buNone/>
              <a:defRPr sz="2466"/>
            </a:lvl4pPr>
            <a:lvl5pPr marL="2254910" indent="0">
              <a:buNone/>
              <a:defRPr sz="2466"/>
            </a:lvl5pPr>
            <a:lvl6pPr marL="2818638" indent="0">
              <a:buNone/>
              <a:defRPr sz="2466"/>
            </a:lvl6pPr>
            <a:lvl7pPr marL="3382366" indent="0">
              <a:buNone/>
              <a:defRPr sz="2466"/>
            </a:lvl7pPr>
            <a:lvl8pPr marL="3946093" indent="0">
              <a:buNone/>
              <a:defRPr sz="2466"/>
            </a:lvl8pPr>
            <a:lvl9pPr marL="4509821" indent="0">
              <a:buNone/>
              <a:defRPr sz="24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6585" y="4205288"/>
            <a:ext cx="3636296" cy="7790815"/>
          </a:xfrm>
        </p:spPr>
        <p:txBody>
          <a:bodyPr/>
          <a:lstStyle>
            <a:lvl1pPr marL="0" indent="0">
              <a:buNone/>
              <a:defRPr sz="1973"/>
            </a:lvl1pPr>
            <a:lvl2pPr marL="563728" indent="0">
              <a:buNone/>
              <a:defRPr sz="1726"/>
            </a:lvl2pPr>
            <a:lvl3pPr marL="1127455" indent="0">
              <a:buNone/>
              <a:defRPr sz="1480"/>
            </a:lvl3pPr>
            <a:lvl4pPr marL="1691183" indent="0">
              <a:buNone/>
              <a:defRPr sz="1233"/>
            </a:lvl4pPr>
            <a:lvl5pPr marL="2254910" indent="0">
              <a:buNone/>
              <a:defRPr sz="1233"/>
            </a:lvl5pPr>
            <a:lvl6pPr marL="2818638" indent="0">
              <a:buNone/>
              <a:defRPr sz="1233"/>
            </a:lvl6pPr>
            <a:lvl7pPr marL="3382366" indent="0">
              <a:buNone/>
              <a:defRPr sz="1233"/>
            </a:lvl7pPr>
            <a:lvl8pPr marL="3946093" indent="0">
              <a:buNone/>
              <a:defRPr sz="1233"/>
            </a:lvl8pPr>
            <a:lvl9pPr marL="4509821" indent="0">
              <a:buNone/>
              <a:defRPr sz="12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697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5117" y="746312"/>
            <a:ext cx="9724192" cy="27094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5117" y="3731544"/>
            <a:ext cx="9724192" cy="8894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5117" y="12992265"/>
            <a:ext cx="2536746" cy="7463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39D85D-972B-0943-985B-1BAB8787F1F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34654" y="12992265"/>
            <a:ext cx="3805118" cy="7463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62562" y="12992265"/>
            <a:ext cx="2536746" cy="7463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87B2E2-AF95-9648-B9E7-522F27559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230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127455" rtl="0" eaLnBrk="1" latinLnBrk="0" hangingPunct="1">
        <a:lnSpc>
          <a:spcPct val="90000"/>
        </a:lnSpc>
        <a:spcBef>
          <a:spcPct val="0"/>
        </a:spcBef>
        <a:buNone/>
        <a:defRPr sz="54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1864" indent="-281864" algn="l" defTabSz="1127455" rtl="0" eaLnBrk="1" latinLnBrk="0" hangingPunct="1">
        <a:lnSpc>
          <a:spcPct val="90000"/>
        </a:lnSpc>
        <a:spcBef>
          <a:spcPts val="1233"/>
        </a:spcBef>
        <a:buFont typeface="Arial" panose="020B0604020202020204" pitchFamily="34" charset="0"/>
        <a:buChar char="•"/>
        <a:defRPr sz="3452" kern="1200">
          <a:solidFill>
            <a:schemeClr val="tx1"/>
          </a:solidFill>
          <a:latin typeface="+mn-lt"/>
          <a:ea typeface="+mn-ea"/>
          <a:cs typeface="+mn-cs"/>
        </a:defRPr>
      </a:lvl1pPr>
      <a:lvl2pPr marL="845591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959" kern="1200">
          <a:solidFill>
            <a:schemeClr val="tx1"/>
          </a:solidFill>
          <a:latin typeface="+mn-lt"/>
          <a:ea typeface="+mn-ea"/>
          <a:cs typeface="+mn-cs"/>
        </a:defRPr>
      </a:lvl2pPr>
      <a:lvl3pPr marL="1409319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466" kern="1200">
          <a:solidFill>
            <a:schemeClr val="tx1"/>
          </a:solidFill>
          <a:latin typeface="+mn-lt"/>
          <a:ea typeface="+mn-ea"/>
          <a:cs typeface="+mn-cs"/>
        </a:defRPr>
      </a:lvl3pPr>
      <a:lvl4pPr marL="1973047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19" kern="1200">
          <a:solidFill>
            <a:schemeClr val="tx1"/>
          </a:solidFill>
          <a:latin typeface="+mn-lt"/>
          <a:ea typeface="+mn-ea"/>
          <a:cs typeface="+mn-cs"/>
        </a:defRPr>
      </a:lvl4pPr>
      <a:lvl5pPr marL="2536774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19" kern="1200">
          <a:solidFill>
            <a:schemeClr val="tx1"/>
          </a:solidFill>
          <a:latin typeface="+mn-lt"/>
          <a:ea typeface="+mn-ea"/>
          <a:cs typeface="+mn-cs"/>
        </a:defRPr>
      </a:lvl5pPr>
      <a:lvl6pPr marL="3100502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19" kern="1200">
          <a:solidFill>
            <a:schemeClr val="tx1"/>
          </a:solidFill>
          <a:latin typeface="+mn-lt"/>
          <a:ea typeface="+mn-ea"/>
          <a:cs typeface="+mn-cs"/>
        </a:defRPr>
      </a:lvl6pPr>
      <a:lvl7pPr marL="3664229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19" kern="1200">
          <a:solidFill>
            <a:schemeClr val="tx1"/>
          </a:solidFill>
          <a:latin typeface="+mn-lt"/>
          <a:ea typeface="+mn-ea"/>
          <a:cs typeface="+mn-cs"/>
        </a:defRPr>
      </a:lvl7pPr>
      <a:lvl8pPr marL="4227957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19" kern="1200">
          <a:solidFill>
            <a:schemeClr val="tx1"/>
          </a:solidFill>
          <a:latin typeface="+mn-lt"/>
          <a:ea typeface="+mn-ea"/>
          <a:cs typeface="+mn-cs"/>
        </a:defRPr>
      </a:lvl8pPr>
      <a:lvl9pPr marL="4791685" indent="-281864" algn="l" defTabSz="112745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1pPr>
      <a:lvl2pPr marL="563728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2pPr>
      <a:lvl3pPr marL="1127455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3pPr>
      <a:lvl4pPr marL="1691183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4pPr>
      <a:lvl5pPr marL="2254910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5pPr>
      <a:lvl6pPr marL="2818638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6pPr>
      <a:lvl7pPr marL="3382366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7pPr>
      <a:lvl8pPr marL="3946093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8pPr>
      <a:lvl9pPr marL="4509821" algn="l" defTabSz="1127455" rtl="0" eaLnBrk="1" latinLnBrk="0" hangingPunct="1">
        <a:defRPr sz="22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F61FDD49-7224-EA66-B676-3FD436D681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4190" y="1"/>
            <a:ext cx="7084297" cy="700625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45B323B-F34D-8B26-93AE-6B0E74A16E8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rcRect/>
          <a:stretch/>
        </p:blipFill>
        <p:spPr>
          <a:xfrm>
            <a:off x="-64721" y="4185386"/>
            <a:ext cx="11403867" cy="8795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879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Eugen Che</dc:creator>
  <cp:lastModifiedBy>Bira de Aquino</cp:lastModifiedBy>
  <cp:revision>2</cp:revision>
  <dcterms:created xsi:type="dcterms:W3CDTF">2026-06-01T15:31:34Z</dcterms:created>
  <dcterms:modified xsi:type="dcterms:W3CDTF">2026-06-01T18:20:41Z</dcterms:modified>
</cp:coreProperties>
</file>