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1274425" cy="14017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1"/>
    <p:restoredTop sz="94643"/>
  </p:normalViewPr>
  <p:slideViewPr>
    <p:cSldViewPr snapToGrid="0">
      <p:cViewPr varScale="1">
        <p:scale>
          <a:sx n="29" d="100"/>
          <a:sy n="29" d="100"/>
        </p:scale>
        <p:origin x="20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582" y="2294089"/>
            <a:ext cx="9583261" cy="4880210"/>
          </a:xfrm>
        </p:spPr>
        <p:txBody>
          <a:bodyPr anchor="b"/>
          <a:lstStyle>
            <a:lvl1pPr algn="ctr"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303" y="7362499"/>
            <a:ext cx="8455819" cy="3384347"/>
          </a:xfrm>
        </p:spPr>
        <p:txBody>
          <a:bodyPr/>
          <a:lstStyle>
            <a:lvl1pPr marL="0" indent="0" algn="ctr">
              <a:buNone/>
              <a:defRPr sz="2959"/>
            </a:lvl1pPr>
            <a:lvl2pPr marL="563728" indent="0" algn="ctr">
              <a:buNone/>
              <a:defRPr sz="2466"/>
            </a:lvl2pPr>
            <a:lvl3pPr marL="1127455" indent="0" algn="ctr">
              <a:buNone/>
              <a:defRPr sz="2219"/>
            </a:lvl3pPr>
            <a:lvl4pPr marL="1691183" indent="0" algn="ctr">
              <a:buNone/>
              <a:defRPr sz="1973"/>
            </a:lvl4pPr>
            <a:lvl5pPr marL="2254910" indent="0" algn="ctr">
              <a:buNone/>
              <a:defRPr sz="1973"/>
            </a:lvl5pPr>
            <a:lvl6pPr marL="2818638" indent="0" algn="ctr">
              <a:buNone/>
              <a:defRPr sz="1973"/>
            </a:lvl6pPr>
            <a:lvl7pPr marL="3382366" indent="0" algn="ctr">
              <a:buNone/>
              <a:defRPr sz="1973"/>
            </a:lvl7pPr>
            <a:lvl8pPr marL="3946093" indent="0" algn="ctr">
              <a:buNone/>
              <a:defRPr sz="1973"/>
            </a:lvl8pPr>
            <a:lvl9pPr marL="4509821" indent="0" algn="ctr">
              <a:buNone/>
              <a:defRPr sz="197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9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3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68261" y="746309"/>
            <a:ext cx="2431048" cy="1187928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5118" y="746309"/>
            <a:ext cx="7152213" cy="118792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5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0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245" y="3494676"/>
            <a:ext cx="9724192" cy="5830942"/>
          </a:xfrm>
        </p:spPr>
        <p:txBody>
          <a:bodyPr anchor="b"/>
          <a:lstStyle>
            <a:lvl1pPr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9245" y="9380781"/>
            <a:ext cx="9724192" cy="3066354"/>
          </a:xfrm>
        </p:spPr>
        <p:txBody>
          <a:bodyPr/>
          <a:lstStyle>
            <a:lvl1pPr marL="0" indent="0">
              <a:buNone/>
              <a:defRPr sz="2959">
                <a:solidFill>
                  <a:schemeClr val="tx1">
                    <a:tint val="82000"/>
                  </a:schemeClr>
                </a:solidFill>
              </a:defRPr>
            </a:lvl1pPr>
            <a:lvl2pPr marL="563728" indent="0">
              <a:buNone/>
              <a:defRPr sz="2466">
                <a:solidFill>
                  <a:schemeClr val="tx1">
                    <a:tint val="82000"/>
                  </a:schemeClr>
                </a:solidFill>
              </a:defRPr>
            </a:lvl2pPr>
            <a:lvl3pPr marL="1127455" indent="0">
              <a:buNone/>
              <a:defRPr sz="2219">
                <a:solidFill>
                  <a:schemeClr val="tx1">
                    <a:tint val="82000"/>
                  </a:schemeClr>
                </a:solidFill>
              </a:defRPr>
            </a:lvl3pPr>
            <a:lvl4pPr marL="169118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4pPr>
            <a:lvl5pPr marL="2254910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5pPr>
            <a:lvl6pPr marL="2818638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6pPr>
            <a:lvl7pPr marL="3382366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7pPr>
            <a:lvl8pPr marL="394609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8pPr>
            <a:lvl9pPr marL="4509821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3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5117" y="3731544"/>
            <a:ext cx="4791631" cy="8894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7677" y="3731544"/>
            <a:ext cx="4791631" cy="8894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746312"/>
            <a:ext cx="9724192" cy="27094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6587" y="3436266"/>
            <a:ext cx="4769609" cy="1684061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587" y="5120327"/>
            <a:ext cx="4769609" cy="7531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07678" y="3436266"/>
            <a:ext cx="4793099" cy="1684061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07678" y="5120327"/>
            <a:ext cx="4793099" cy="7531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3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2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934508"/>
            <a:ext cx="3636296" cy="327077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099" y="2018282"/>
            <a:ext cx="5707678" cy="9961599"/>
          </a:xfrm>
        </p:spPr>
        <p:txBody>
          <a:bodyPr/>
          <a:lstStyle>
            <a:lvl1pPr>
              <a:defRPr sz="3946"/>
            </a:lvl1pPr>
            <a:lvl2pPr>
              <a:defRPr sz="3452"/>
            </a:lvl2pPr>
            <a:lvl3pPr>
              <a:defRPr sz="2959"/>
            </a:lvl3pPr>
            <a:lvl4pPr>
              <a:defRPr sz="2466"/>
            </a:lvl4pPr>
            <a:lvl5pPr>
              <a:defRPr sz="2466"/>
            </a:lvl5pPr>
            <a:lvl6pPr>
              <a:defRPr sz="2466"/>
            </a:lvl6pPr>
            <a:lvl7pPr>
              <a:defRPr sz="2466"/>
            </a:lvl7pPr>
            <a:lvl8pPr>
              <a:defRPr sz="2466"/>
            </a:lvl8pPr>
            <a:lvl9pPr>
              <a:defRPr sz="24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4205288"/>
            <a:ext cx="3636296" cy="7790815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7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934508"/>
            <a:ext cx="3636296" cy="327077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93099" y="2018282"/>
            <a:ext cx="5707678" cy="9961599"/>
          </a:xfrm>
        </p:spPr>
        <p:txBody>
          <a:bodyPr anchor="t"/>
          <a:lstStyle>
            <a:lvl1pPr marL="0" indent="0">
              <a:buNone/>
              <a:defRPr sz="3946"/>
            </a:lvl1pPr>
            <a:lvl2pPr marL="563728" indent="0">
              <a:buNone/>
              <a:defRPr sz="3452"/>
            </a:lvl2pPr>
            <a:lvl3pPr marL="1127455" indent="0">
              <a:buNone/>
              <a:defRPr sz="2959"/>
            </a:lvl3pPr>
            <a:lvl4pPr marL="1691183" indent="0">
              <a:buNone/>
              <a:defRPr sz="2466"/>
            </a:lvl4pPr>
            <a:lvl5pPr marL="2254910" indent="0">
              <a:buNone/>
              <a:defRPr sz="2466"/>
            </a:lvl5pPr>
            <a:lvl6pPr marL="2818638" indent="0">
              <a:buNone/>
              <a:defRPr sz="2466"/>
            </a:lvl6pPr>
            <a:lvl7pPr marL="3382366" indent="0">
              <a:buNone/>
              <a:defRPr sz="2466"/>
            </a:lvl7pPr>
            <a:lvl8pPr marL="3946093" indent="0">
              <a:buNone/>
              <a:defRPr sz="2466"/>
            </a:lvl8pPr>
            <a:lvl9pPr marL="4509821" indent="0">
              <a:buNone/>
              <a:defRPr sz="24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4205288"/>
            <a:ext cx="3636296" cy="7790815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9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117" y="746312"/>
            <a:ext cx="9724192" cy="2709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117" y="3731544"/>
            <a:ext cx="9724192" cy="8894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5117" y="12992265"/>
            <a:ext cx="2536746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34654" y="12992265"/>
            <a:ext cx="3805118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2562" y="12992265"/>
            <a:ext cx="2536746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3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27455" rtl="0" eaLnBrk="1" latinLnBrk="0" hangingPunct="1">
        <a:lnSpc>
          <a:spcPct val="90000"/>
        </a:lnSpc>
        <a:spcBef>
          <a:spcPct val="0"/>
        </a:spcBef>
        <a:buNone/>
        <a:defRPr sz="5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864" indent="-281864" algn="l" defTabSz="1127455" rtl="0" eaLnBrk="1" latinLnBrk="0" hangingPunct="1">
        <a:lnSpc>
          <a:spcPct val="90000"/>
        </a:lnSpc>
        <a:spcBef>
          <a:spcPts val="1233"/>
        </a:spcBef>
        <a:buFont typeface="Arial" panose="020B0604020202020204" pitchFamily="34" charset="0"/>
        <a:buChar char="•"/>
        <a:defRPr sz="3452" kern="1200">
          <a:solidFill>
            <a:schemeClr val="tx1"/>
          </a:solidFill>
          <a:latin typeface="+mn-lt"/>
          <a:ea typeface="+mn-ea"/>
          <a:cs typeface="+mn-cs"/>
        </a:defRPr>
      </a:lvl1pPr>
      <a:lvl2pPr marL="845591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959" kern="1200">
          <a:solidFill>
            <a:schemeClr val="tx1"/>
          </a:solidFill>
          <a:latin typeface="+mn-lt"/>
          <a:ea typeface="+mn-ea"/>
          <a:cs typeface="+mn-cs"/>
        </a:defRPr>
      </a:lvl2pPr>
      <a:lvl3pPr marL="140931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466" kern="1200">
          <a:solidFill>
            <a:schemeClr val="tx1"/>
          </a:solidFill>
          <a:latin typeface="+mn-lt"/>
          <a:ea typeface="+mn-ea"/>
          <a:cs typeface="+mn-cs"/>
        </a:defRPr>
      </a:lvl3pPr>
      <a:lvl4pPr marL="197304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536774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3100502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66422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422795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791685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1pPr>
      <a:lvl2pPr marL="56372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2pPr>
      <a:lvl3pPr marL="1127455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3pPr>
      <a:lvl4pPr marL="169118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25491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281863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382366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394609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509821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61FDD49-7224-EA66-B676-3FD436D68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150" y="1"/>
            <a:ext cx="7518338" cy="743551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5B323B-F34D-8B26-93AE-6B0E74A16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357747"/>
            <a:ext cx="11274425" cy="862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7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Eugen Che</dc:creator>
  <cp:lastModifiedBy>Bira de Aquino</cp:lastModifiedBy>
  <cp:revision>1</cp:revision>
  <dcterms:created xsi:type="dcterms:W3CDTF">2026-06-01T15:31:34Z</dcterms:created>
  <dcterms:modified xsi:type="dcterms:W3CDTF">2026-06-01T18:21:25Z</dcterms:modified>
</cp:coreProperties>
</file>