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sldIdLst>
    <p:sldId id="256" r:id="rId2"/>
  </p:sldIdLst>
  <p:sldSz cx="11274425" cy="195040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722"/>
    <p:restoredTop sz="94643"/>
  </p:normalViewPr>
  <p:slideViewPr>
    <p:cSldViewPr snapToGrid="0">
      <p:cViewPr varScale="1">
        <p:scale>
          <a:sx n="21" d="100"/>
          <a:sy n="21" d="100"/>
        </p:scale>
        <p:origin x="224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5582" y="3191980"/>
            <a:ext cx="9583261" cy="6790290"/>
          </a:xfrm>
        </p:spPr>
        <p:txBody>
          <a:bodyPr anchor="b"/>
          <a:lstStyle>
            <a:lvl1pPr algn="ctr">
              <a:defRPr sz="739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9303" y="10244130"/>
            <a:ext cx="8455819" cy="4708956"/>
          </a:xfrm>
        </p:spPr>
        <p:txBody>
          <a:bodyPr/>
          <a:lstStyle>
            <a:lvl1pPr marL="0" indent="0" algn="ctr">
              <a:buNone/>
              <a:defRPr sz="2959"/>
            </a:lvl1pPr>
            <a:lvl2pPr marL="563728" indent="0" algn="ctr">
              <a:buNone/>
              <a:defRPr sz="2466"/>
            </a:lvl2pPr>
            <a:lvl3pPr marL="1127455" indent="0" algn="ctr">
              <a:buNone/>
              <a:defRPr sz="2219"/>
            </a:lvl3pPr>
            <a:lvl4pPr marL="1691183" indent="0" algn="ctr">
              <a:buNone/>
              <a:defRPr sz="1973"/>
            </a:lvl4pPr>
            <a:lvl5pPr marL="2254910" indent="0" algn="ctr">
              <a:buNone/>
              <a:defRPr sz="1973"/>
            </a:lvl5pPr>
            <a:lvl6pPr marL="2818638" indent="0" algn="ctr">
              <a:buNone/>
              <a:defRPr sz="1973"/>
            </a:lvl6pPr>
            <a:lvl7pPr marL="3382366" indent="0" algn="ctr">
              <a:buNone/>
              <a:defRPr sz="1973"/>
            </a:lvl7pPr>
            <a:lvl8pPr marL="3946093" indent="0" algn="ctr">
              <a:buNone/>
              <a:defRPr sz="1973"/>
            </a:lvl8pPr>
            <a:lvl9pPr marL="4509821" indent="0" algn="ctr">
              <a:buNone/>
              <a:defRPr sz="197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D85D-972B-0943-985B-1BAB8787F1F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7B2E2-AF95-9648-B9E7-522F27559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632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D85D-972B-0943-985B-1BAB8787F1F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7B2E2-AF95-9648-B9E7-522F27559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689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068261" y="1038409"/>
            <a:ext cx="2431048" cy="16528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5118" y="1038409"/>
            <a:ext cx="7152213" cy="165287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D85D-972B-0943-985B-1BAB8787F1F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7B2E2-AF95-9648-B9E7-522F27559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518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D85D-972B-0943-985B-1BAB8787F1F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7B2E2-AF95-9648-B9E7-522F27559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206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245" y="4862468"/>
            <a:ext cx="9724192" cy="8113131"/>
          </a:xfrm>
        </p:spPr>
        <p:txBody>
          <a:bodyPr anchor="b"/>
          <a:lstStyle>
            <a:lvl1pPr>
              <a:defRPr sz="739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9245" y="13052352"/>
            <a:ext cx="9724192" cy="4266504"/>
          </a:xfrm>
        </p:spPr>
        <p:txBody>
          <a:bodyPr/>
          <a:lstStyle>
            <a:lvl1pPr marL="0" indent="0">
              <a:buNone/>
              <a:defRPr sz="2959">
                <a:solidFill>
                  <a:schemeClr val="tx1">
                    <a:tint val="82000"/>
                  </a:schemeClr>
                </a:solidFill>
              </a:defRPr>
            </a:lvl1pPr>
            <a:lvl2pPr marL="563728" indent="0">
              <a:buNone/>
              <a:defRPr sz="2466">
                <a:solidFill>
                  <a:schemeClr val="tx1">
                    <a:tint val="82000"/>
                  </a:schemeClr>
                </a:solidFill>
              </a:defRPr>
            </a:lvl2pPr>
            <a:lvl3pPr marL="1127455" indent="0">
              <a:buNone/>
              <a:defRPr sz="2219">
                <a:solidFill>
                  <a:schemeClr val="tx1">
                    <a:tint val="82000"/>
                  </a:schemeClr>
                </a:solidFill>
              </a:defRPr>
            </a:lvl3pPr>
            <a:lvl4pPr marL="1691183" indent="0">
              <a:buNone/>
              <a:defRPr sz="1973">
                <a:solidFill>
                  <a:schemeClr val="tx1">
                    <a:tint val="82000"/>
                  </a:schemeClr>
                </a:solidFill>
              </a:defRPr>
            </a:lvl4pPr>
            <a:lvl5pPr marL="2254910" indent="0">
              <a:buNone/>
              <a:defRPr sz="1973">
                <a:solidFill>
                  <a:schemeClr val="tx1">
                    <a:tint val="82000"/>
                  </a:schemeClr>
                </a:solidFill>
              </a:defRPr>
            </a:lvl5pPr>
            <a:lvl6pPr marL="2818638" indent="0">
              <a:buNone/>
              <a:defRPr sz="1973">
                <a:solidFill>
                  <a:schemeClr val="tx1">
                    <a:tint val="82000"/>
                  </a:schemeClr>
                </a:solidFill>
              </a:defRPr>
            </a:lvl6pPr>
            <a:lvl7pPr marL="3382366" indent="0">
              <a:buNone/>
              <a:defRPr sz="1973">
                <a:solidFill>
                  <a:schemeClr val="tx1">
                    <a:tint val="82000"/>
                  </a:schemeClr>
                </a:solidFill>
              </a:defRPr>
            </a:lvl7pPr>
            <a:lvl8pPr marL="3946093" indent="0">
              <a:buNone/>
              <a:defRPr sz="1973">
                <a:solidFill>
                  <a:schemeClr val="tx1">
                    <a:tint val="82000"/>
                  </a:schemeClr>
                </a:solidFill>
              </a:defRPr>
            </a:lvl8pPr>
            <a:lvl9pPr marL="4509821" indent="0">
              <a:buNone/>
              <a:defRPr sz="197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D85D-972B-0943-985B-1BAB8787F1F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7B2E2-AF95-9648-B9E7-522F27559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31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5117" y="5192044"/>
            <a:ext cx="4791631" cy="12375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07677" y="5192044"/>
            <a:ext cx="4791631" cy="12375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D85D-972B-0943-985B-1BAB8787F1F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7B2E2-AF95-9648-B9E7-522F27559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767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6585" y="1038413"/>
            <a:ext cx="9724192" cy="37698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6587" y="4781197"/>
            <a:ext cx="4769609" cy="2343190"/>
          </a:xfrm>
        </p:spPr>
        <p:txBody>
          <a:bodyPr anchor="b"/>
          <a:lstStyle>
            <a:lvl1pPr marL="0" indent="0">
              <a:buNone/>
              <a:defRPr sz="2959" b="1"/>
            </a:lvl1pPr>
            <a:lvl2pPr marL="563728" indent="0">
              <a:buNone/>
              <a:defRPr sz="2466" b="1"/>
            </a:lvl2pPr>
            <a:lvl3pPr marL="1127455" indent="0">
              <a:buNone/>
              <a:defRPr sz="2219" b="1"/>
            </a:lvl3pPr>
            <a:lvl4pPr marL="1691183" indent="0">
              <a:buNone/>
              <a:defRPr sz="1973" b="1"/>
            </a:lvl4pPr>
            <a:lvl5pPr marL="2254910" indent="0">
              <a:buNone/>
              <a:defRPr sz="1973" b="1"/>
            </a:lvl5pPr>
            <a:lvl6pPr marL="2818638" indent="0">
              <a:buNone/>
              <a:defRPr sz="1973" b="1"/>
            </a:lvl6pPr>
            <a:lvl7pPr marL="3382366" indent="0">
              <a:buNone/>
              <a:defRPr sz="1973" b="1"/>
            </a:lvl7pPr>
            <a:lvl8pPr marL="3946093" indent="0">
              <a:buNone/>
              <a:defRPr sz="1973" b="1"/>
            </a:lvl8pPr>
            <a:lvl9pPr marL="4509821" indent="0">
              <a:buNone/>
              <a:defRPr sz="197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6587" y="7124387"/>
            <a:ext cx="4769609" cy="10478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07678" y="4781197"/>
            <a:ext cx="4793099" cy="2343190"/>
          </a:xfrm>
        </p:spPr>
        <p:txBody>
          <a:bodyPr anchor="b"/>
          <a:lstStyle>
            <a:lvl1pPr marL="0" indent="0">
              <a:buNone/>
              <a:defRPr sz="2959" b="1"/>
            </a:lvl1pPr>
            <a:lvl2pPr marL="563728" indent="0">
              <a:buNone/>
              <a:defRPr sz="2466" b="1"/>
            </a:lvl2pPr>
            <a:lvl3pPr marL="1127455" indent="0">
              <a:buNone/>
              <a:defRPr sz="2219" b="1"/>
            </a:lvl3pPr>
            <a:lvl4pPr marL="1691183" indent="0">
              <a:buNone/>
              <a:defRPr sz="1973" b="1"/>
            </a:lvl4pPr>
            <a:lvl5pPr marL="2254910" indent="0">
              <a:buNone/>
              <a:defRPr sz="1973" b="1"/>
            </a:lvl5pPr>
            <a:lvl6pPr marL="2818638" indent="0">
              <a:buNone/>
              <a:defRPr sz="1973" b="1"/>
            </a:lvl6pPr>
            <a:lvl7pPr marL="3382366" indent="0">
              <a:buNone/>
              <a:defRPr sz="1973" b="1"/>
            </a:lvl7pPr>
            <a:lvl8pPr marL="3946093" indent="0">
              <a:buNone/>
              <a:defRPr sz="1973" b="1"/>
            </a:lvl8pPr>
            <a:lvl9pPr marL="4509821" indent="0">
              <a:buNone/>
              <a:defRPr sz="197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07678" y="7124387"/>
            <a:ext cx="4793099" cy="10478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D85D-972B-0943-985B-1BAB8787F1F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7B2E2-AF95-9648-B9E7-522F27559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966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D85D-972B-0943-985B-1BAB8787F1F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7B2E2-AF95-9648-B9E7-522F27559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886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D85D-972B-0943-985B-1BAB8787F1F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7B2E2-AF95-9648-B9E7-522F27559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268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6585" y="1300268"/>
            <a:ext cx="3636296" cy="4550939"/>
          </a:xfrm>
        </p:spPr>
        <p:txBody>
          <a:bodyPr anchor="b"/>
          <a:lstStyle>
            <a:lvl1pPr>
              <a:defRPr sz="394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93099" y="2808223"/>
            <a:ext cx="5707678" cy="13860499"/>
          </a:xfrm>
        </p:spPr>
        <p:txBody>
          <a:bodyPr/>
          <a:lstStyle>
            <a:lvl1pPr>
              <a:defRPr sz="3946"/>
            </a:lvl1pPr>
            <a:lvl2pPr>
              <a:defRPr sz="3452"/>
            </a:lvl2pPr>
            <a:lvl3pPr>
              <a:defRPr sz="2959"/>
            </a:lvl3pPr>
            <a:lvl4pPr>
              <a:defRPr sz="2466"/>
            </a:lvl4pPr>
            <a:lvl5pPr>
              <a:defRPr sz="2466"/>
            </a:lvl5pPr>
            <a:lvl6pPr>
              <a:defRPr sz="2466"/>
            </a:lvl6pPr>
            <a:lvl7pPr>
              <a:defRPr sz="2466"/>
            </a:lvl7pPr>
            <a:lvl8pPr>
              <a:defRPr sz="2466"/>
            </a:lvl8pPr>
            <a:lvl9pPr>
              <a:defRPr sz="246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6585" y="5851207"/>
            <a:ext cx="3636296" cy="10840086"/>
          </a:xfrm>
        </p:spPr>
        <p:txBody>
          <a:bodyPr/>
          <a:lstStyle>
            <a:lvl1pPr marL="0" indent="0">
              <a:buNone/>
              <a:defRPr sz="1973"/>
            </a:lvl1pPr>
            <a:lvl2pPr marL="563728" indent="0">
              <a:buNone/>
              <a:defRPr sz="1726"/>
            </a:lvl2pPr>
            <a:lvl3pPr marL="1127455" indent="0">
              <a:buNone/>
              <a:defRPr sz="1480"/>
            </a:lvl3pPr>
            <a:lvl4pPr marL="1691183" indent="0">
              <a:buNone/>
              <a:defRPr sz="1233"/>
            </a:lvl4pPr>
            <a:lvl5pPr marL="2254910" indent="0">
              <a:buNone/>
              <a:defRPr sz="1233"/>
            </a:lvl5pPr>
            <a:lvl6pPr marL="2818638" indent="0">
              <a:buNone/>
              <a:defRPr sz="1233"/>
            </a:lvl6pPr>
            <a:lvl7pPr marL="3382366" indent="0">
              <a:buNone/>
              <a:defRPr sz="1233"/>
            </a:lvl7pPr>
            <a:lvl8pPr marL="3946093" indent="0">
              <a:buNone/>
              <a:defRPr sz="1233"/>
            </a:lvl8pPr>
            <a:lvl9pPr marL="4509821" indent="0">
              <a:buNone/>
              <a:defRPr sz="12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D85D-972B-0943-985B-1BAB8787F1F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7B2E2-AF95-9648-B9E7-522F27559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983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6585" y="1300268"/>
            <a:ext cx="3636296" cy="4550939"/>
          </a:xfrm>
        </p:spPr>
        <p:txBody>
          <a:bodyPr anchor="b"/>
          <a:lstStyle>
            <a:lvl1pPr>
              <a:defRPr sz="394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93099" y="2808223"/>
            <a:ext cx="5707678" cy="13860499"/>
          </a:xfrm>
        </p:spPr>
        <p:txBody>
          <a:bodyPr anchor="t"/>
          <a:lstStyle>
            <a:lvl1pPr marL="0" indent="0">
              <a:buNone/>
              <a:defRPr sz="3946"/>
            </a:lvl1pPr>
            <a:lvl2pPr marL="563728" indent="0">
              <a:buNone/>
              <a:defRPr sz="3452"/>
            </a:lvl2pPr>
            <a:lvl3pPr marL="1127455" indent="0">
              <a:buNone/>
              <a:defRPr sz="2959"/>
            </a:lvl3pPr>
            <a:lvl4pPr marL="1691183" indent="0">
              <a:buNone/>
              <a:defRPr sz="2466"/>
            </a:lvl4pPr>
            <a:lvl5pPr marL="2254910" indent="0">
              <a:buNone/>
              <a:defRPr sz="2466"/>
            </a:lvl5pPr>
            <a:lvl6pPr marL="2818638" indent="0">
              <a:buNone/>
              <a:defRPr sz="2466"/>
            </a:lvl6pPr>
            <a:lvl7pPr marL="3382366" indent="0">
              <a:buNone/>
              <a:defRPr sz="2466"/>
            </a:lvl7pPr>
            <a:lvl8pPr marL="3946093" indent="0">
              <a:buNone/>
              <a:defRPr sz="2466"/>
            </a:lvl8pPr>
            <a:lvl9pPr marL="4509821" indent="0">
              <a:buNone/>
              <a:defRPr sz="246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6585" y="5851207"/>
            <a:ext cx="3636296" cy="10840086"/>
          </a:xfrm>
        </p:spPr>
        <p:txBody>
          <a:bodyPr/>
          <a:lstStyle>
            <a:lvl1pPr marL="0" indent="0">
              <a:buNone/>
              <a:defRPr sz="1973"/>
            </a:lvl1pPr>
            <a:lvl2pPr marL="563728" indent="0">
              <a:buNone/>
              <a:defRPr sz="1726"/>
            </a:lvl2pPr>
            <a:lvl3pPr marL="1127455" indent="0">
              <a:buNone/>
              <a:defRPr sz="1480"/>
            </a:lvl3pPr>
            <a:lvl4pPr marL="1691183" indent="0">
              <a:buNone/>
              <a:defRPr sz="1233"/>
            </a:lvl4pPr>
            <a:lvl5pPr marL="2254910" indent="0">
              <a:buNone/>
              <a:defRPr sz="1233"/>
            </a:lvl5pPr>
            <a:lvl6pPr marL="2818638" indent="0">
              <a:buNone/>
              <a:defRPr sz="1233"/>
            </a:lvl6pPr>
            <a:lvl7pPr marL="3382366" indent="0">
              <a:buNone/>
              <a:defRPr sz="1233"/>
            </a:lvl7pPr>
            <a:lvl8pPr marL="3946093" indent="0">
              <a:buNone/>
              <a:defRPr sz="1233"/>
            </a:lvl8pPr>
            <a:lvl9pPr marL="4509821" indent="0">
              <a:buNone/>
              <a:defRPr sz="12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D85D-972B-0943-985B-1BAB8787F1F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7B2E2-AF95-9648-B9E7-522F27559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797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5117" y="1038413"/>
            <a:ext cx="9724192" cy="37698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5117" y="5192044"/>
            <a:ext cx="9724192" cy="12375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5117" y="18077346"/>
            <a:ext cx="2536746" cy="10384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39D85D-972B-0943-985B-1BAB8787F1F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34654" y="18077346"/>
            <a:ext cx="3805118" cy="10384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62562" y="18077346"/>
            <a:ext cx="2536746" cy="10384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987B2E2-AF95-9648-B9E7-522F27559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044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1127455" rtl="0" eaLnBrk="1" latinLnBrk="0" hangingPunct="1">
        <a:lnSpc>
          <a:spcPct val="90000"/>
        </a:lnSpc>
        <a:spcBef>
          <a:spcPct val="0"/>
        </a:spcBef>
        <a:buNone/>
        <a:defRPr sz="542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1864" indent="-281864" algn="l" defTabSz="1127455" rtl="0" eaLnBrk="1" latinLnBrk="0" hangingPunct="1">
        <a:lnSpc>
          <a:spcPct val="90000"/>
        </a:lnSpc>
        <a:spcBef>
          <a:spcPts val="1233"/>
        </a:spcBef>
        <a:buFont typeface="Arial" panose="020B0604020202020204" pitchFamily="34" charset="0"/>
        <a:buChar char="•"/>
        <a:defRPr sz="3452" kern="1200">
          <a:solidFill>
            <a:schemeClr val="tx1"/>
          </a:solidFill>
          <a:latin typeface="+mn-lt"/>
          <a:ea typeface="+mn-ea"/>
          <a:cs typeface="+mn-cs"/>
        </a:defRPr>
      </a:lvl1pPr>
      <a:lvl2pPr marL="845591" indent="-281864" algn="l" defTabSz="1127455" rtl="0" eaLnBrk="1" latinLnBrk="0" hangingPunct="1">
        <a:lnSpc>
          <a:spcPct val="90000"/>
        </a:lnSpc>
        <a:spcBef>
          <a:spcPts val="617"/>
        </a:spcBef>
        <a:buFont typeface="Arial" panose="020B0604020202020204" pitchFamily="34" charset="0"/>
        <a:buChar char="•"/>
        <a:defRPr sz="2959" kern="1200">
          <a:solidFill>
            <a:schemeClr val="tx1"/>
          </a:solidFill>
          <a:latin typeface="+mn-lt"/>
          <a:ea typeface="+mn-ea"/>
          <a:cs typeface="+mn-cs"/>
        </a:defRPr>
      </a:lvl2pPr>
      <a:lvl3pPr marL="1409319" indent="-281864" algn="l" defTabSz="1127455" rtl="0" eaLnBrk="1" latinLnBrk="0" hangingPunct="1">
        <a:lnSpc>
          <a:spcPct val="90000"/>
        </a:lnSpc>
        <a:spcBef>
          <a:spcPts val="617"/>
        </a:spcBef>
        <a:buFont typeface="Arial" panose="020B0604020202020204" pitchFamily="34" charset="0"/>
        <a:buChar char="•"/>
        <a:defRPr sz="2466" kern="1200">
          <a:solidFill>
            <a:schemeClr val="tx1"/>
          </a:solidFill>
          <a:latin typeface="+mn-lt"/>
          <a:ea typeface="+mn-ea"/>
          <a:cs typeface="+mn-cs"/>
        </a:defRPr>
      </a:lvl3pPr>
      <a:lvl4pPr marL="1973047" indent="-281864" algn="l" defTabSz="1127455" rtl="0" eaLnBrk="1" latinLnBrk="0" hangingPunct="1">
        <a:lnSpc>
          <a:spcPct val="90000"/>
        </a:lnSpc>
        <a:spcBef>
          <a:spcPts val="617"/>
        </a:spcBef>
        <a:buFont typeface="Arial" panose="020B0604020202020204" pitchFamily="34" charset="0"/>
        <a:buChar char="•"/>
        <a:defRPr sz="2219" kern="1200">
          <a:solidFill>
            <a:schemeClr val="tx1"/>
          </a:solidFill>
          <a:latin typeface="+mn-lt"/>
          <a:ea typeface="+mn-ea"/>
          <a:cs typeface="+mn-cs"/>
        </a:defRPr>
      </a:lvl4pPr>
      <a:lvl5pPr marL="2536774" indent="-281864" algn="l" defTabSz="1127455" rtl="0" eaLnBrk="1" latinLnBrk="0" hangingPunct="1">
        <a:lnSpc>
          <a:spcPct val="90000"/>
        </a:lnSpc>
        <a:spcBef>
          <a:spcPts val="617"/>
        </a:spcBef>
        <a:buFont typeface="Arial" panose="020B0604020202020204" pitchFamily="34" charset="0"/>
        <a:buChar char="•"/>
        <a:defRPr sz="2219" kern="1200">
          <a:solidFill>
            <a:schemeClr val="tx1"/>
          </a:solidFill>
          <a:latin typeface="+mn-lt"/>
          <a:ea typeface="+mn-ea"/>
          <a:cs typeface="+mn-cs"/>
        </a:defRPr>
      </a:lvl5pPr>
      <a:lvl6pPr marL="3100502" indent="-281864" algn="l" defTabSz="1127455" rtl="0" eaLnBrk="1" latinLnBrk="0" hangingPunct="1">
        <a:lnSpc>
          <a:spcPct val="90000"/>
        </a:lnSpc>
        <a:spcBef>
          <a:spcPts val="617"/>
        </a:spcBef>
        <a:buFont typeface="Arial" panose="020B0604020202020204" pitchFamily="34" charset="0"/>
        <a:buChar char="•"/>
        <a:defRPr sz="2219" kern="1200">
          <a:solidFill>
            <a:schemeClr val="tx1"/>
          </a:solidFill>
          <a:latin typeface="+mn-lt"/>
          <a:ea typeface="+mn-ea"/>
          <a:cs typeface="+mn-cs"/>
        </a:defRPr>
      </a:lvl6pPr>
      <a:lvl7pPr marL="3664229" indent="-281864" algn="l" defTabSz="1127455" rtl="0" eaLnBrk="1" latinLnBrk="0" hangingPunct="1">
        <a:lnSpc>
          <a:spcPct val="90000"/>
        </a:lnSpc>
        <a:spcBef>
          <a:spcPts val="617"/>
        </a:spcBef>
        <a:buFont typeface="Arial" panose="020B0604020202020204" pitchFamily="34" charset="0"/>
        <a:buChar char="•"/>
        <a:defRPr sz="2219" kern="1200">
          <a:solidFill>
            <a:schemeClr val="tx1"/>
          </a:solidFill>
          <a:latin typeface="+mn-lt"/>
          <a:ea typeface="+mn-ea"/>
          <a:cs typeface="+mn-cs"/>
        </a:defRPr>
      </a:lvl7pPr>
      <a:lvl8pPr marL="4227957" indent="-281864" algn="l" defTabSz="1127455" rtl="0" eaLnBrk="1" latinLnBrk="0" hangingPunct="1">
        <a:lnSpc>
          <a:spcPct val="90000"/>
        </a:lnSpc>
        <a:spcBef>
          <a:spcPts val="617"/>
        </a:spcBef>
        <a:buFont typeface="Arial" panose="020B0604020202020204" pitchFamily="34" charset="0"/>
        <a:buChar char="•"/>
        <a:defRPr sz="2219" kern="1200">
          <a:solidFill>
            <a:schemeClr val="tx1"/>
          </a:solidFill>
          <a:latin typeface="+mn-lt"/>
          <a:ea typeface="+mn-ea"/>
          <a:cs typeface="+mn-cs"/>
        </a:defRPr>
      </a:lvl8pPr>
      <a:lvl9pPr marL="4791685" indent="-281864" algn="l" defTabSz="1127455" rtl="0" eaLnBrk="1" latinLnBrk="0" hangingPunct="1">
        <a:lnSpc>
          <a:spcPct val="90000"/>
        </a:lnSpc>
        <a:spcBef>
          <a:spcPts val="617"/>
        </a:spcBef>
        <a:buFont typeface="Arial" panose="020B0604020202020204" pitchFamily="34" charset="0"/>
        <a:buChar char="•"/>
        <a:defRPr sz="221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27455" rtl="0" eaLnBrk="1" latinLnBrk="0" hangingPunct="1">
        <a:defRPr sz="2219" kern="1200">
          <a:solidFill>
            <a:schemeClr val="tx1"/>
          </a:solidFill>
          <a:latin typeface="+mn-lt"/>
          <a:ea typeface="+mn-ea"/>
          <a:cs typeface="+mn-cs"/>
        </a:defRPr>
      </a:lvl1pPr>
      <a:lvl2pPr marL="563728" algn="l" defTabSz="1127455" rtl="0" eaLnBrk="1" latinLnBrk="0" hangingPunct="1">
        <a:defRPr sz="2219" kern="1200">
          <a:solidFill>
            <a:schemeClr val="tx1"/>
          </a:solidFill>
          <a:latin typeface="+mn-lt"/>
          <a:ea typeface="+mn-ea"/>
          <a:cs typeface="+mn-cs"/>
        </a:defRPr>
      </a:lvl2pPr>
      <a:lvl3pPr marL="1127455" algn="l" defTabSz="1127455" rtl="0" eaLnBrk="1" latinLnBrk="0" hangingPunct="1">
        <a:defRPr sz="2219" kern="1200">
          <a:solidFill>
            <a:schemeClr val="tx1"/>
          </a:solidFill>
          <a:latin typeface="+mn-lt"/>
          <a:ea typeface="+mn-ea"/>
          <a:cs typeface="+mn-cs"/>
        </a:defRPr>
      </a:lvl3pPr>
      <a:lvl4pPr marL="1691183" algn="l" defTabSz="1127455" rtl="0" eaLnBrk="1" latinLnBrk="0" hangingPunct="1">
        <a:defRPr sz="2219" kern="1200">
          <a:solidFill>
            <a:schemeClr val="tx1"/>
          </a:solidFill>
          <a:latin typeface="+mn-lt"/>
          <a:ea typeface="+mn-ea"/>
          <a:cs typeface="+mn-cs"/>
        </a:defRPr>
      </a:lvl4pPr>
      <a:lvl5pPr marL="2254910" algn="l" defTabSz="1127455" rtl="0" eaLnBrk="1" latinLnBrk="0" hangingPunct="1">
        <a:defRPr sz="2219" kern="1200">
          <a:solidFill>
            <a:schemeClr val="tx1"/>
          </a:solidFill>
          <a:latin typeface="+mn-lt"/>
          <a:ea typeface="+mn-ea"/>
          <a:cs typeface="+mn-cs"/>
        </a:defRPr>
      </a:lvl5pPr>
      <a:lvl6pPr marL="2818638" algn="l" defTabSz="1127455" rtl="0" eaLnBrk="1" latinLnBrk="0" hangingPunct="1">
        <a:defRPr sz="2219" kern="1200">
          <a:solidFill>
            <a:schemeClr val="tx1"/>
          </a:solidFill>
          <a:latin typeface="+mn-lt"/>
          <a:ea typeface="+mn-ea"/>
          <a:cs typeface="+mn-cs"/>
        </a:defRPr>
      </a:lvl6pPr>
      <a:lvl7pPr marL="3382366" algn="l" defTabSz="1127455" rtl="0" eaLnBrk="1" latinLnBrk="0" hangingPunct="1">
        <a:defRPr sz="2219" kern="1200">
          <a:solidFill>
            <a:schemeClr val="tx1"/>
          </a:solidFill>
          <a:latin typeface="+mn-lt"/>
          <a:ea typeface="+mn-ea"/>
          <a:cs typeface="+mn-cs"/>
        </a:defRPr>
      </a:lvl7pPr>
      <a:lvl8pPr marL="3946093" algn="l" defTabSz="1127455" rtl="0" eaLnBrk="1" latinLnBrk="0" hangingPunct="1">
        <a:defRPr sz="2219" kern="1200">
          <a:solidFill>
            <a:schemeClr val="tx1"/>
          </a:solidFill>
          <a:latin typeface="+mn-lt"/>
          <a:ea typeface="+mn-ea"/>
          <a:cs typeface="+mn-cs"/>
        </a:defRPr>
      </a:lvl8pPr>
      <a:lvl9pPr marL="4509821" algn="l" defTabSz="1127455" rtl="0" eaLnBrk="1" latinLnBrk="0" hangingPunct="1">
        <a:defRPr sz="221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2838CCDB-30F5-CE23-6CF6-06FE231E0D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75467" y="0"/>
            <a:ext cx="8632825" cy="816854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B9DDC7B-9CA6-58F1-C204-FF1C8F026CC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/>
          <a:srcRect/>
          <a:stretch/>
        </p:blipFill>
        <p:spPr>
          <a:xfrm>
            <a:off x="-19878" y="6503527"/>
            <a:ext cx="11430000" cy="9573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28793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Eugen Che</dc:creator>
  <cp:lastModifiedBy>Bira de Aquino</cp:lastModifiedBy>
  <cp:revision>4</cp:revision>
  <dcterms:created xsi:type="dcterms:W3CDTF">2026-06-01T15:31:34Z</dcterms:created>
  <dcterms:modified xsi:type="dcterms:W3CDTF">2026-06-01T18:19:56Z</dcterms:modified>
</cp:coreProperties>
</file>