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7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681"/>
  </p:normalViewPr>
  <p:slideViewPr>
    <p:cSldViewPr snapToGrid="0">
      <p:cViewPr varScale="1">
        <p:scale>
          <a:sx n="111" d="100"/>
          <a:sy n="111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3101BA-D00E-D2AF-8D37-BFB927497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4C08AB-FF3B-2B73-EBEF-54A7794BC0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814" y="6077017"/>
            <a:ext cx="900092" cy="463965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7636EC3-9368-A4BD-BC85-FE4146A23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9362" y="6077017"/>
            <a:ext cx="1804689" cy="4639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5D1204-47F8-7A56-AC77-2687AAD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048B2-EEF8-E753-8C3A-3A59DD8CBB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814" y="6077017"/>
            <a:ext cx="900092" cy="46396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DF8E04-FB4F-0A74-AF6B-DE0267455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9362" y="6077017"/>
            <a:ext cx="1804689" cy="4639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enti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370482-CC2E-E99F-B16E-EA7712940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3" y="0"/>
            <a:ext cx="12189525" cy="6859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34EDAB-E0EE-555B-A985-03E0E0933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814" y="6077017"/>
            <a:ext cx="900092" cy="463965"/>
          </a:xfrm>
          <a:prstGeom prst="rect">
            <a:avLst/>
          </a:prstGeom>
        </p:spPr>
      </p:pic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532777-AE33-A1FF-8A17-A318124D1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9362" y="6077017"/>
            <a:ext cx="1804689" cy="4639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26FD6-3CD9-7A35-B306-39F3E460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F9DDE-7671-3D68-8173-C14580DF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0930-E989-4CBE-5603-5B22FAB6B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412BE-04E6-E84A-814A-7C4FE4851091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FAAA6-1372-8B87-866A-301BF39FB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2856-3939-DA72-7C93-F641F16E0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69CBB09-89F3-101F-0FF0-E3233E9465B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EE1A3C6-A7E5-B332-75C9-AAFCCD9126C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735AA9B-C058-2815-6F11-DA601E5242A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9" ma:contentTypeDescription="Create a new document." ma:contentTypeScope="" ma:versionID="4534d785611841f2c795fe5274b5192f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3fc3c5c1afa19fcacd448f597d222442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9D5B79-7299-4865-BCE2-C18E66DA522B}"/>
</file>

<file path=customXml/itemProps2.xml><?xml version="1.0" encoding="utf-8"?>
<ds:datastoreItem xmlns:ds="http://schemas.openxmlformats.org/officeDocument/2006/customXml" ds:itemID="{FC30757A-81EF-47C4-B450-E03104EEBE68}"/>
</file>

<file path=customXml/itemProps3.xml><?xml version="1.0" encoding="utf-8"?>
<ds:datastoreItem xmlns:ds="http://schemas.openxmlformats.org/officeDocument/2006/customXml" ds:itemID="{C0649824-D68B-47F8-ABD3-2963064AE3EB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Bolton</dc:creator>
  <cp:lastModifiedBy>Sarah Bolton</cp:lastModifiedBy>
  <cp:revision>24</cp:revision>
  <dcterms:created xsi:type="dcterms:W3CDTF">2025-08-19T20:19:50Z</dcterms:created>
  <dcterms:modified xsi:type="dcterms:W3CDTF">2025-09-12T12:21:00Z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