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5" r:id="rId1"/>
  </p:sldMasterIdLst>
  <p:sldIdLst>
    <p:sldId id="259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8"/>
    <p:restoredTop sz="94752"/>
  </p:normalViewPr>
  <p:slideViewPr>
    <p:cSldViewPr snapToGrid="0">
      <p:cViewPr varScale="1">
        <p:scale>
          <a:sx n="48" d="100"/>
          <a:sy n="48" d="100"/>
        </p:scale>
        <p:origin x="23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arczewski" userId="3f75217e-06ed-4ba1-ad57-98e46cea2a9a" providerId="ADAL" clId="{AB2FBDCB-E547-4A72-8192-B6340CB01FED}"/>
    <pc:docChg chg="delSld">
      <pc:chgData name="Christopher Karczewski" userId="3f75217e-06ed-4ba1-ad57-98e46cea2a9a" providerId="ADAL" clId="{AB2FBDCB-E547-4A72-8192-B6340CB01FED}" dt="2025-09-05T19:11:13.475" v="0" actId="47"/>
      <pc:docMkLst>
        <pc:docMk/>
      </pc:docMkLst>
      <pc:sldChg chg="del">
        <pc:chgData name="Christopher Karczewski" userId="3f75217e-06ed-4ba1-ad57-98e46cea2a9a" providerId="ADAL" clId="{AB2FBDCB-E547-4A72-8192-B6340CB01FED}" dt="2025-09-05T19:11:13.475" v="0" actId="47"/>
        <pc:sldMkLst>
          <pc:docMk/>
          <pc:sldMk cId="4222350885" sldId="26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0E3D75A-44C3-34A6-CDE3-425B81F4E2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3CA9C55-A7D1-2B7B-E166-44D0FA17D6D6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4993569" y="5691351"/>
            <a:ext cx="2267550" cy="599441"/>
          </a:xfrm>
        </p:spPr>
        <p:txBody>
          <a:bodyPr anchor="t">
            <a:normAutofit/>
          </a:bodyPr>
          <a:lstStyle>
            <a:lvl1pPr marL="0" indent="0">
              <a:buNone/>
              <a:defRPr sz="576"/>
            </a:lvl1pPr>
            <a:lvl2pPr marL="223943" indent="0">
              <a:buNone/>
              <a:defRPr sz="1372"/>
            </a:lvl2pPr>
            <a:lvl3pPr marL="447887" indent="0">
              <a:buNone/>
              <a:defRPr sz="1176"/>
            </a:lvl3pPr>
            <a:lvl4pPr marL="671831" indent="0">
              <a:buNone/>
              <a:defRPr sz="980"/>
            </a:lvl4pPr>
            <a:lvl5pPr marL="895774" indent="0">
              <a:buNone/>
              <a:defRPr sz="980"/>
            </a:lvl5pPr>
            <a:lvl6pPr marL="1119718" indent="0">
              <a:buNone/>
              <a:defRPr sz="980"/>
            </a:lvl6pPr>
            <a:lvl7pPr marL="1343661" indent="0">
              <a:buNone/>
              <a:defRPr sz="980"/>
            </a:lvl7pPr>
            <a:lvl8pPr marL="1567605" indent="0">
              <a:buNone/>
              <a:defRPr sz="980"/>
            </a:lvl8pPr>
            <a:lvl9pPr marL="1791548" indent="0">
              <a:buNone/>
              <a:defRPr sz="98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17150339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65D0CA4C-3820-28B7-E329-C1ABB3FE80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/>
          <a:stretch/>
        </p:blipFill>
        <p:spPr>
          <a:xfrm>
            <a:off x="0" y="8204"/>
            <a:ext cx="7772398" cy="10041990"/>
          </a:xfrm>
          <a:prstGeom prst="rect">
            <a:avLst/>
          </a:prstGeom>
        </p:spPr>
      </p:pic>
      <p:sp>
        <p:nvSpPr>
          <p:cNvPr id="2" name="Picture Placeholder 2">
            <a:extLst>
              <a:ext uri="{FF2B5EF4-FFF2-40B4-BE49-F238E27FC236}">
                <a16:creationId xmlns:a16="http://schemas.microsoft.com/office/drawing/2014/main" id="{913A4C7F-5709-39D7-C132-DCA2417E8C82}"/>
              </a:ext>
            </a:extLst>
          </p:cNvPr>
          <p:cNvSpPr>
            <a:spLocks noGrp="1" noChangeAspect="1"/>
          </p:cNvSpPr>
          <p:nvPr>
            <p:ph type="pic" idx="1"/>
          </p:nvPr>
        </p:nvSpPr>
        <p:spPr>
          <a:xfrm>
            <a:off x="5009335" y="5833240"/>
            <a:ext cx="2267550" cy="599441"/>
          </a:xfrm>
        </p:spPr>
        <p:txBody>
          <a:bodyPr anchor="t">
            <a:normAutofit/>
          </a:bodyPr>
          <a:lstStyle>
            <a:lvl1pPr marL="0" indent="0">
              <a:buNone/>
              <a:defRPr sz="576"/>
            </a:lvl1pPr>
            <a:lvl2pPr marL="223943" indent="0">
              <a:buNone/>
              <a:defRPr sz="1372"/>
            </a:lvl2pPr>
            <a:lvl3pPr marL="447887" indent="0">
              <a:buNone/>
              <a:defRPr sz="1176"/>
            </a:lvl3pPr>
            <a:lvl4pPr marL="671831" indent="0">
              <a:buNone/>
              <a:defRPr sz="980"/>
            </a:lvl4pPr>
            <a:lvl5pPr marL="895774" indent="0">
              <a:buNone/>
              <a:defRPr sz="980"/>
            </a:lvl5pPr>
            <a:lvl6pPr marL="1119718" indent="0">
              <a:buNone/>
              <a:defRPr sz="980"/>
            </a:lvl6pPr>
            <a:lvl7pPr marL="1343661" indent="0">
              <a:buNone/>
              <a:defRPr sz="980"/>
            </a:lvl7pPr>
            <a:lvl8pPr marL="1567605" indent="0">
              <a:buNone/>
              <a:defRPr sz="980"/>
            </a:lvl8pPr>
            <a:lvl9pPr marL="1791548" indent="0">
              <a:buNone/>
              <a:defRPr sz="98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1610407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3F92967-34FF-DE4E-9597-C002D604C7A7}" type="datetimeFigureOut">
              <a:rPr lang="en-US" smtClean="0"/>
              <a:t>9/5/2025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E6AB1B8-6458-F442-96AF-EFF34A7DD7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788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5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B27CDCE-8B68-36E9-5AAC-C9C2C131DA08}"/>
              </a:ext>
            </a:extLst>
          </p:cNvPr>
          <p:cNvSpPr>
            <a:spLocks noGrp="1"/>
          </p:cNvSpPr>
          <p:nvPr>
            <p:ph type="pic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61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Melissa Dispenza</dc:creator>
  <cp:lastModifiedBy>Christopher Karczewski</cp:lastModifiedBy>
  <cp:revision>17</cp:revision>
  <dcterms:created xsi:type="dcterms:W3CDTF">2025-05-19T15:38:08Z</dcterms:created>
  <dcterms:modified xsi:type="dcterms:W3CDTF">2025-09-05T19:11:24Z</dcterms:modified>
</cp:coreProperties>
</file>